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F290F-3E51-4CEF-9718-F72B71D301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6A26E6-4B4C-466B-9E41-DD17DD40FA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34F93-C6AD-4824-8054-F55EA38C9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C42994-A38E-448C-BF78-70661909C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961E9-F265-422D-BB3D-A716556AC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865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77F36-906E-4329-B3AD-E729D21D8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456BE-3FB4-49B4-8267-F227B1F793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ACF6C-5CAA-4DB9-BD6A-DD0911608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480FF-253C-491A-8316-C9BA2B00C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4E08A-DA0D-4B7F-B1AA-EB488CA06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010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D23B5-6618-4910-B7C5-B35A04108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04D10A-9D0A-4EE0-9237-C3BC05325A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AD287-1F8D-4C29-8436-A53B18924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A84BAF-EC93-4DEF-A7AC-3473DD1EA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A9728F-0311-4452-ADCF-8D5E3A240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91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0EEE8-C3DE-44CF-81FD-D8BD97225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A2048-91BA-4049-810E-C1822FBAD3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2DC5D2-4F01-4BC2-82EF-85C91FF7ED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FA235-A6D2-481F-90D6-8DCF0EB75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A5080D-2DB6-474B-A138-1B87BFA66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94C1D5-8C9C-4959-8B7D-0E7E75B68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3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60276-3B7C-4E79-B8B4-996B132E4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E758AC-1767-479A-BE08-D94C8EF8FA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4BBA8-2390-443C-A0A9-D7743AD881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A99D0A-5335-487D-B38D-78D1697870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08B5DA-1B4F-4940-8F8A-9F47E43D27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1044DE-766D-4775-9BBC-EB5A8930B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F3A917-2680-4B55-AA83-523033CEF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4E4C67-30EF-4DED-BC1B-A69A9156E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971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51D5F-B013-4106-95E0-4F85EED7F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093F19-03A8-4F77-B9DB-F11CE4DE0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273ED7-67F2-4009-86EE-ADAD6D5FE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7D790E-8523-449D-A96B-75098D273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172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3A4B2E-0B8D-494A-B098-07BD22FA9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434F1C-6084-4B44-B134-0E1128C02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E39B9F-92C9-4FF3-95C9-CD6D02EA1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643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E56B4-D243-4506-90DA-BAB25A0D4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20308-2159-4618-AB55-0343D22517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98A2E1-5383-402E-9BC4-76447D6FAB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4E3C43-F71B-41E0-B85B-EA6907A86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CCB941-789F-47B4-9673-02F70BBFE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72C93B-E3FE-4D12-9FFD-E232A552B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14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FAEB6-5765-47E0-88B8-11E2C97F1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F86AD2-06F5-49D9-A1A6-20AADE1E7C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9B0921-D48C-4DC0-85BF-D0E9A7B707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23E33B-D921-4F5F-AEC6-9E0DE60FA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7975B8-8C1E-4BAF-A421-96430FFCA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E6B78D-FB7E-4EDA-8C93-C54180FC3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486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8572F-C534-43AB-852D-DFC967E63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EBAA45-3AB7-4EA8-B557-368E7415A1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D398E-436B-4AE7-A25B-EE62FA6B6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A80F20-9585-4F48-876C-D88B0DE9A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4D71-6F56-4BBE-8DC8-8362EA691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919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540DB8-4CF2-40FE-9C35-F1D711A6D8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3499BE-4C88-4C69-AB84-2012C5685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AE4CE5-1C8A-4488-890D-15F9FD7A9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CD041B-60ED-4337-89DE-B2CCB8E80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CDD138-FC08-4379-BA28-2ADC1F806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322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ABD4D6-CD3A-4B64-8123-E57DF042A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FAD2DA-8220-4187-98CB-56B59C044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1DDDE-3080-4B77-99D4-C86BCB2E58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3312E-CEFF-4A0D-B85A-623EA1B4A793}" type="datetimeFigureOut">
              <a:rPr lang="en-GB" smtClean="0"/>
              <a:t>27/06/2024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B90146-C0F7-4E88-BAB5-A10DEE808E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976A7-542F-4873-A8D0-64F6181314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77499-A8B5-4860-9A29-AA708B9EC3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242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A1B83-3E32-4EA9-A1D5-9A4E78F2DB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Sassoon Penpals" panose="02000400000000000000" pitchFamily="50" charset="0"/>
              </a:rPr>
              <a:t>Draw or paint a picture of Ryton</a:t>
            </a:r>
          </a:p>
        </p:txBody>
      </p:sp>
    </p:spTree>
    <p:extLst>
      <p:ext uri="{BB962C8B-B14F-4D97-AF65-F5344CB8AC3E}">
        <p14:creationId xmlns:p14="http://schemas.microsoft.com/office/powerpoint/2010/main" val="377315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47"/>
    </mc:Choice>
    <mc:Fallback>
      <p:transition spd="slow" advTm="294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4EFE29-DA16-4DB3-A8FC-0D9D33E56D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1"/>
          <a:stretch/>
        </p:blipFill>
        <p:spPr>
          <a:xfrm>
            <a:off x="2867447" y="1101605"/>
            <a:ext cx="6457105" cy="4654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43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47"/>
    </mc:Choice>
    <mc:Fallback>
      <p:transition spd="slow" advTm="334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165CF56-A600-461A-ADF7-566510327B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953" y="571675"/>
            <a:ext cx="3458465" cy="535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32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19"/>
    </mc:Choice>
    <mc:Fallback>
      <p:transition spd="slow" advTm="371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7308A5-3F0E-4A79-BE04-A28275C33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5286" y="1085513"/>
            <a:ext cx="6041427" cy="4957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84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75"/>
    </mc:Choice>
    <mc:Fallback>
      <p:transition spd="slow" advTm="327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1C7C04-F3CE-4AAE-88DA-619906A32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493" y="808735"/>
            <a:ext cx="7309072" cy="564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614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09"/>
    </mc:Choice>
    <mc:Fallback>
      <p:transition spd="slow" advTm="320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7AF8C3-446E-4010-9512-3739E420A4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201" y="923827"/>
            <a:ext cx="5625939" cy="539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46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27"/>
    </mc:Choice>
    <mc:Fallback>
      <p:transition spd="slow" advTm="322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1FDA62-AC96-40DC-ADC2-EE7E47B9F5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4091" y="919486"/>
            <a:ext cx="7316424" cy="519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22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07"/>
    </mc:Choice>
    <mc:Fallback>
      <p:transition spd="slow" advTm="310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34F89C-81AB-4F65-B7AC-B147A1D91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7682" y="631596"/>
            <a:ext cx="7196635" cy="576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084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77"/>
    </mc:Choice>
    <mc:Fallback>
      <p:transition spd="slow" advTm="287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06B1AB-64CF-419E-B2BC-1DB1CA27D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6423" y="280115"/>
            <a:ext cx="3739154" cy="6478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87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55"/>
    </mc:Choice>
    <mc:Fallback>
      <p:transition spd="slow" advTm="3255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C01D34-9CC2-4F48-86DB-BFE28CB7C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0722" y="311262"/>
            <a:ext cx="4497786" cy="6381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62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72"/>
    </mc:Choice>
    <mc:Fallback>
      <p:transition spd="slow" advTm="337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602A4D-A4A2-4A34-A0DD-FB2CF8F51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332" y="498692"/>
            <a:ext cx="4832436" cy="5860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616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48"/>
    </mc:Choice>
    <mc:Fallback>
      <p:transition spd="slow" advTm="334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AA762A-6D46-4A74-8674-03916CD3B1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914"/>
          <a:stretch/>
        </p:blipFill>
        <p:spPr>
          <a:xfrm>
            <a:off x="1149851" y="947456"/>
            <a:ext cx="9313168" cy="4963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333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8"/>
    </mc:Choice>
    <mc:Fallback>
      <p:transition spd="slow" advTm="311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653D8E-EBF3-4AB0-AF1A-81CE71F29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313" y="867267"/>
            <a:ext cx="8220292" cy="527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73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85"/>
    </mc:Choice>
    <mc:Fallback>
      <p:transition spd="slow" advTm="318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37B7EA-BBF1-411F-860A-F0FE530469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435" y="911095"/>
            <a:ext cx="6401129" cy="503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85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81"/>
    </mc:Choice>
    <mc:Fallback>
      <p:transition spd="slow" advTm="318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1519</TotalTime>
  <Words>7</Words>
  <Application>Microsoft Office PowerPoint</Application>
  <PresentationFormat>Widescreen</PresentationFormat>
  <Paragraphs>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Sassoon Penpals</vt:lpstr>
      <vt:lpstr>Office Theme</vt:lpstr>
      <vt:lpstr>Draw or paint a picture of Ryton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Draw or paint a picture of Ryton</dc:title>
  <dc:creator>Kelly Cradock</dc:creator>
  <cp:lastModifiedBy>Kelly Cradock</cp:lastModifiedBy>
  <cp:revision>6</cp:revision>
  <dcterms:created xsi:type="dcterms:W3CDTF">2024-06-26T14:13:01Z</dcterms:created>
  <dcterms:modified xsi:type="dcterms:W3CDTF">2024-06-27T15:45:07Z</dcterms:modified>
</cp:coreProperties>
</file>